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Pictures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345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1594" y="512187"/>
            <a:ext cx="814478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ПСИХОЛОГО-ПЕДАГОГИЧЕСКОГО СОПРОВОЖДЕНИЯ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РАННЕГО ВОЗРАСТА И СЕМЬИ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АДАПТАЦИОННЫЙ ПЕРИОД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ДОШКОЛЬНОЙ ОРГАНИЗАЦИИ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1" descr="Описание: https://nikatv.ru/public/upload/news/10600/images/Det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79747"/>
            <a:ext cx="552654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84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3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9289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реализации 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 в группе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семейной адаптации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«В детский сад вместе с мамой»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максимальное облегчение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адаптационного периода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малыша за счет знакомства с детским садом: группой детей, воспитателями, окружающей обстановкой не одному, а вместе с мамой.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адаптационную семейную группу зачисляются малыши, чьи семьи пожелают максимально облегчить период адаптации и взаимодействовать с детским садом на протяжении этого времени по созданной модели организации адаптационного периода при поступлении ребенка в дошкольное учреждение.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В игровой комнате группы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вся необходимая развивающая среда в соответствии с образовательной программой для всех видов занятий: совместных встреч родителей с детьми и в дальнейшем со всем детским коллективом. Частота встреч - три раза в неделю. Продолжительность каждой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20-40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Адаптационная программа состоит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встреч: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встреча –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день открытых дверей (участники: педагоги, родители и дети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встречи – посвящены совместной работе с детьми и родителями.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встреча – подведение итогов.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29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постепенного вхождения ребенка в детский сад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работы группы семейной адаптации «В детский сад вместе с мамой» происходит прием детей в ДОО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гибкому графику.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значит, что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ходить сразу начнут не все дети, а первые четыре человека, через день присоединятся еще несколько детей и т. д. И не на целый день, а в соответствии с алгоритмом вхождения в детский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	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одители приводят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ребенка на 1-2 часа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забирают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завтрака;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	затем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приводят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утра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оставляют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1-2 часа после завтрака;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	далее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приводят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ребенка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с завтрака до обеда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(забирают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обеда);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	затем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оставляют ребенка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сон, сразу после сна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забирают;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	последний шаг - целый день с утра до вечера;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Когда именно лучше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переходить на следующую стадию алгоритма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воспитатель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опираясь на индивидуальные качества и состояние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Такое вхождение в детский сад дает положительный эффект: дети легче привыкают к новой обстановке, меньше болеют, возникает контакт с родителями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81074" cy="68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9289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Занятия педагога-психолога по адаптации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детским коллективом раннего возраста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Пройдя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этапы алгоритма постепенного вхождения в детский сад, дети остаются без родителей в группе с обычным режимом в течение всего дня. Но на этом адаптационный период не заканчивается, так как малыши в таком составе встречаются впервые. И в этот момент очень важно помочь детям положительно реагировать друг на друга, сплотить коллектив.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С этой целью используются  занятия педагога-психолога. Каждое занятие повторяется несколько раз и проводится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раза в неделю, чтобы дети запомнили слова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песенок, правила игр. Кроме того, дети раннего возраста любят повторения: знакомые игры и упражнения воспринимаются ими легче. Они выполняют их с большим интересом и радостью.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Так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 малыши  нередко  болеют  и  после болезни  нуждаются  в повторной адаптации (да и пополнение группы вновь поступающими детьми может продолжаться на протяжении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нескольких месяцев), занятия проходят на протяжении первой половины учебного года. В декабре осуществляется психолого-педагогический мониторинг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 раннего возраста. Если по его результатам большая часть детей не адаптировались к детскому саду, то занятия продолжаются еще два месяца, а затем снова проводится мониторинг.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32"/>
            <a:ext cx="9144000" cy="68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И ЗАДАЧИ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занятий - помощь детям в адаптации к условиям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Этим определяются основные задачи занятий: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преодоление стрессовых состояний у детей раннего возраста в период адаптации к детскому саду;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обучение воспитателей методам проведения групповых занятий в адаптационный период;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формирование активной позиции родителей по отношению к процессу адаптации детей.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Параллельно с решением основных задач решаются задачи комплексного развития детей: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снятие эмоционального и мышечного напряжения;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снижение импульсивности, излишней двигательной активности, тревоги, агрессии;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развитие навыков взаимодействия детей друг с другом;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развитие внимания, восприятия, речи, воображения;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развитие чувства ритма, общей и мелкой моторики, координации движений;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  развитие игровых навыков, произвольного поведения.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ТЕМАТИЧЕСКИЙ ПЛАН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65229"/>
              </p:ext>
            </p:extLst>
          </p:nvPr>
        </p:nvGraphicFramePr>
        <p:xfrm>
          <a:off x="161256" y="480447"/>
          <a:ext cx="8928992" cy="622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5"/>
                <a:gridCol w="1314399"/>
                <a:gridCol w="6678488"/>
              </a:tblGrid>
              <a:tr h="7190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Сентябрь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1,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«Божья коровка»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Создание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положительного эмоционального настроя в группе;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Развивать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действовать соответственно правилам игры;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координацию движений, общую и мелкую моторику, ориентацию в собственном теле; 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Развивать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зрительное восприятие (цвет, форму, размер предметов); развивать внимание, речь и воображение.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№ 3,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«Мыльные пузыри»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Снятие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эмоционального напряжения и агрессии; снижение излишней двигательной активности, импульсивности;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Обучение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детей установлению контакта друг с другом, сплочение группы;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чувства ритма, общей и мелкой моторики;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Развитие внимания, речи и воображения.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96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Октябрь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5,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«Мячики»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Сплочение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группы, развитие умения взаимодействовать со сверстниками;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Повышение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эмоционального тонуса;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чувства ритма, координации движений;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ориентации в пространстве;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5.Обучение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отражению в речи своего местонахождения, местонахождения других детей, предметов; </a:t>
                      </a:r>
                    </a:p>
                    <a:p>
                      <a:pPr marL="111125" indent="-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 Развитие зрительного и тактильного восприятия, речи и воображения.</a:t>
                      </a:r>
                    </a:p>
                  </a:txBody>
                  <a:tcPr marL="68580" marR="68580" marT="0" marB="0"/>
                </a:tc>
              </a:tr>
              <a:tr h="86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7,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«Листопад»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Создание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атмосферы эмоциональной безопасности.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Снятие эмоционального и мышечного напряжения.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импульсивности, повышенной двигательной активности.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умения двигаться в одном ритме с другими детьми, подстраиваться под их темп.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слухового внимания, произвольности, быстроты реакции, речи, воображения, творческих способностей.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№9,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«Зоопарк»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эмоциональной сферы ребенка, активизация внимания, преодоление страхов.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11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«Музыканты»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69895" algn="ct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Создание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положительной эмоциональной обстановки;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69895" algn="ct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Сплочение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группы, отработка умения согласовывать свои движения с движениями других детей.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69895" algn="ct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образности слухового восприятия.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69895" algn="ct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слуховой и зрительной памяти.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69895" algn="ct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общей и мелкой моторики.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внимания, речи и воображения.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1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91356"/>
              </p:ext>
            </p:extLst>
          </p:nvPr>
        </p:nvGraphicFramePr>
        <p:xfrm>
          <a:off x="107503" y="24192"/>
          <a:ext cx="8928993" cy="680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296144"/>
                <a:gridCol w="6768753"/>
              </a:tblGrid>
              <a:tr h="37084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Ноябрь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13,14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«Мишка»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Развитие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элементарных коммуникативных навыков через диалог со взрослым, игрушками; </a:t>
                      </a: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Развитие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эмоциональной отзывчивости на музыку игру, общение со взрослыми и сверстниками.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15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«Непослушные мышата»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Преодоление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упрямства, негативизма;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Формирование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положительной самооценки;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умения подчиняться правилам игры, действовать в соответствии с ролью, преодолевать двигательный автоматизм;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слухового внимания, быстроты реакций;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общей и мелкой моторики;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Развитие речи и воображения.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№ 17,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«Котята»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Формирование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положительной самооценки.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стремления сопереживать, помогать, поддерживать друг друга.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Снятие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мышечного напряжения.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умения выражать эмоции (страх, грусть, радость), слуховое восприятие, умение воспроизводить услышанные звуки, моторики, координации движений, ориентации в собственном теле, пространственных представлений, внимания, речи и воображения.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19,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«Мы – помощники для мамы»»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эмоциональной сферы ребенка;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Формирование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доверительных отношений;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Активизация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внимания;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общей моторики, восприятие цветов.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Декабрь 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21,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«Снежная зима»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Создание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положительного эмоционального настроя;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внимания, тактильного восприятия, речи и воображения;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Формирование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доверительных отношений.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23,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«Снеговик»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Развитие слухового внимания, быстроты реакций;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Развитие общей и мелкой моторики;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Развитие речи и воображения.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25,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«Снегурочка»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эмоциональной сферы ребенка;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Активизация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внимания;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Преодоление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страхов, негативных реакций.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27,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«Новый год»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Создание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положительного эмоционального настроя в группе.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Отработка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умения согласовывать свои движения с движениями других детей, с ритмикой и текстом песни.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Отработка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быстроты реакции. Развитие общей и мелкой моторики, ориентация в собственном теле.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тактильного восприятия, внимания, речи и воображения.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35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03088"/>
              </p:ext>
            </p:extLst>
          </p:nvPr>
        </p:nvGraphicFramePr>
        <p:xfrm>
          <a:off x="16836" y="29546"/>
          <a:ext cx="9110328" cy="694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780"/>
                <a:gridCol w="1440160"/>
                <a:gridCol w="657138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результату диагностики: если дети не адоптировались, то занятия продолжаются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Январь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29,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«Зайка»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Создание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положительного эмоционального настроя в группе;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 подражать движениям взрослого;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координации движений, общей и мелкой моторики;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умений подчиняться правилам игры, отработка быстроты реакции;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Снижение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излишней двигательной активности, импульсивности;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тактильного восприятия, внимания, речи и воображения.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31,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«Маша и медведь»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эмоциональной сферы ребенка;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Активизация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внимания;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Преодоление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страхов;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Формирование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доверительных отношений.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33,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34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«Мячик»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Сплочение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группы, развитие умения взаимодействовать со сверстниками;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Повышение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эмоционального тонуса;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чувства ритма, координации движений;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ориентации в пространстве;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Обучение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отражению в речи своего местонахождения, местонахождения других детей, предметов;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зрительного и тактильного восприятия, речи и воображения.</a:t>
                      </a: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Февраль 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35,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«Мишка сладкоежка»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Создание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положительного эмоционального настроя в группе;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 подражать движениям взрослого;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координации движений, общей и мелкой моторики;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умений подчиняться правилам игры, отработка быстроты реакции;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Снижение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излишней двигательной активности, импульсивности; 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тактильного восприятия, внимания, речи и воображения.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37,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«Колобок»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Сплочение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группы, развитие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эмпатии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обучение детей навыкам сотрудничества.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Снятие страхов перед сказочными героями.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общей и мелкой моторики, координации движений.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восприятия (вкусового, тактильного, зрительного, обонятельного).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пространственных представлений.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внимания, речи и воображения.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39,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«Веселый Петрушка»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 согласовывать свои действия с действиями других детей, с правилами игры, с ритмом стиха. 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Закрепление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знаний детей о принадлежности к полу.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Закрепление пространственных представлений («верх», «низ»).</a:t>
                      </a:r>
                    </a:p>
                    <a:p>
                      <a:pPr marL="0" lvl="0" indent="0" algn="just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общей и мелкой моторики. 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Развитие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восприятия, речи и воображения.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Занятие № 41,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42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imes New Roman"/>
                          <a:cs typeface="Times New Roman"/>
                        </a:rPr>
                        <a:t>Витаминки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Формирование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эмоциональной сферы ребенка;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Создание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доверительных отношений;</a:t>
                      </a:r>
                    </a:p>
                    <a:p>
                      <a:pPr marL="0" lvl="0" indent="0" algn="just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Активизация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внимания.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97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0" y="0"/>
            <a:ext cx="9181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этап реализации программы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основном этапе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осуществляют наблюдение за поведением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педагог-психолог проводит диагностики хода адаптационного процесса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систематические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наблюдения за поведением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педагоги заполняют листки адаптации,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педагог-психолог ведет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нервно-психологического развития и поведения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ребенка.  По результатам промежуточных диагностик педагог-психолог проводит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корректировку мер их психолого-педагогической поддержки, проведение комплекса адаптационных игр, консультирование родителей и педагогов при возникновении затруднений, психологическое просвещение.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ноябре педагог-психолог проводит анкетирование родителей по вопросам адаптации ребенка к ДОО.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этапе выводов и анализа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(декабрь)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обеспечивается обработка результатов: анализ адаптационных листков, оценка уровня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нервно-психологического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дошкольниками, у которых выявлена тяжелая форма адаптации, проводится индивидуальная работа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сказко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-терапия, арт-терапия, игры с водой, игры с тестом, песком, проведение адаптационных игр). В заключении организуется обзор группы с участием администрации, специалистов и воспитателей.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по программе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ДОО собирается консилиум - заведующий,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педагог-психолог, логопед, медицинская сестра, воспитатели групп раннего возраста. На нем обсуждаются результаты работы, положительные моменты,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анализируются итоги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" y="-4192"/>
            <a:ext cx="9584165" cy="69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914501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Организационный раздел программы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ребования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предметно-развивающей среде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обеспечение предметно-развивающей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 методы диагностики детей раннего возраста, такие как: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сихолого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педагогические параметры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готовности поступления ребенка 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ДОО. Разработаны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доцентом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педагогики и методики дошкольного образования,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РМАПО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Печорой К.Л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Определяются на «Прогнозе адаптации», при этом заполняется таблица анализа готовности ребенка к поступлению в ДОО.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аполнение адаптационного листа в определенные сроки по результатам наблюдения.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нкета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для родителей по вопросам адаптации ребенка 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арта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нервно-психического развития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иагностика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ребенка 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ДОО по определенным критериям.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нализ адаптации группы раннего возраста по результатам обработки индивидуальных листов течения адаптации.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работы по адаптации детей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 ДОО в группах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раннего возраста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4789" y="1874441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4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83427/ae1cf039-e3c9-4f25-8942-ae626e32889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84784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благоприятных условий, облегчающих адаптационный период при поступлении ребенка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раннего возраста (2-3 года)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ДОО путем взаимодействия всех участников образовательного процесса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преодолеть стрессовое состояние в период адаптации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ДОО;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квалифицированную консультативную и практическую помощь родителям по уходу за ребенком, проблемам его воспитания, развития и адаптации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ДОО;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новые организационные способы привлечения родителей к сотрудничеству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ДОО;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воспитателей методам взаимодействия с родителями и проведения групповых занятий в адаптационный период;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семьи будущих воспитанников друг с другом, с коллективом, с оснащением и оборудованием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27687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Адаптация - это приспособление организма к новой обстановке, а для ребенка детский садик несомненно является новым, еще неизвестным пространством, с новым окружением и новыми отношениями. Актуальность обусловлена тем, что адаптационный период – серьезное испытание для малышей раннего возраста: из знакомой семейной обстановки он попадает в новые для него условия, что неизбежно влечет изменение поведенческих реакций ребенка, расстройство сна и аппетита.</a:t>
            </a:r>
          </a:p>
        </p:txBody>
      </p:sp>
    </p:spTree>
    <p:extLst>
      <p:ext uri="{BB962C8B-B14F-4D97-AF65-F5344CB8AC3E}">
        <p14:creationId xmlns:p14="http://schemas.microsoft.com/office/powerpoint/2010/main" val="28060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и подходы к формированию программы: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ринцип гуманизма; </a:t>
            </a:r>
          </a:p>
          <a:p>
            <a:pPr marL="457200" indent="-457200">
              <a:buAutoNum type="arabicPeriod" startAt="2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индивидуализации;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подхода;</a:t>
            </a:r>
          </a:p>
          <a:p>
            <a:pPr marL="457200" indent="-457200">
              <a:buAutoNum type="arabicPeriod" startAt="5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взаимодействия семьи и дошкольной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организации;</a:t>
            </a:r>
          </a:p>
          <a:p>
            <a:pPr marL="457200" indent="-457200">
              <a:buAutoNum type="arabicPeriod" startAt="6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профессионального сотрудничества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7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самоанализа.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Адаптация определяется следующими факторами: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здоровья и уровень физического развития ребенка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ребенка (наиболее тяжело адаптируются дети от 8 мес. до 2 лет, когда совпадают беспокойство при разлуке с матерью и страх посторонних)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факторы (условия жизни в семье; режим дня; сформированные у ребенка умения и навыки)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общения, предметной и игровой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12822"/>
            <a:ext cx="9225662" cy="68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7920880" cy="652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Адаптационный период считается законченным, если: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ебенок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стремиться посещать детский сад.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аппетитом.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б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ыстро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засыпает и вовремя просыпается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ебенок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роявляет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интерес к сверстникам; и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ебенок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роявляет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отрицательное отношение к грубости, жадности.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меет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первичные представления об элементарных правилах поведения в детском саду, дома, на улице и старается соблюдать их.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онимает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речь взрослых; знает названия окружающих предметов и игрушек.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81"/>
            <a:ext cx="9378538" cy="68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761" y="0"/>
            <a:ext cx="91450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I этап: подготовительный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Цель – изучение факторов риска, прогнозирование хода адаптации детей, разработка мер поддержки участников образовательного процесса в период адаптации.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Предполагает проведение первичного родительского собрание. Просвещение, консультирование и анкетирование родителей на тему «Адаптация детей раннего возраста к ДОО». Проведение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тематических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консультаций с педагогами.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II этап: основной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– обеспечение благополучного хода адаптационного процесса, благоприятного психологического климата в адаптационных группах.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Предполагает осуществление работы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семейной адаптационной группе «В детский сад вместе с мамой»,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алгоритм постепенного вхождения ребенка в детский сад, проведение диагностики хода адаптационного процесса (систематические наблюдения за поведением детей), корректировку мер их психолого-педагогической поддержки, проведение комплекса адаптационных игр, консультирование родителей и педагогов при возникновении затруднений, психологическое просвещение. Оказание помощи детям на данном этапе предполагает широкое использование индивидуальных форм взаимодействия с целью установления доверительного контакта, торможения негативных эмоциональных состояний и снятию излишнего эмоционального возбуждения.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III этап: заключительный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– анализ хода процесса адаптации детей к условиям ДОО, формулировка выводов.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Предполагает осуществление итоговой диагностики уровня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детей к условиям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ДОО,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анализ проделанной работы.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97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8569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родителями на подготовительном этапе</a:t>
            </a:r>
          </a:p>
          <a:p>
            <a:pPr marL="457200" indent="-457200"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Родительское собрание (конец мая, начало июня)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родительском собрании мы рассказываем родителям что такое адаптация ребенка к детскому саду, ее виды, в чем она выражается и сколько она может длиться. Даем родителям рекомендации по подготовке ребенка к детскому саду. Приглашаем их в начале лета на индивидуальные встречи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адаптации».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Рассказываем родителям про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семейную адаптационную группу «В детский сад вместе с мамой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которая будет работать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последнею неделю августа и первую неделю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сентября. Также представляем родителям дальнейшие этапы работы с детьми по облегчению адаптационного периода.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Индивидуальная встреча с родителями и детьми «Прогноз адаптации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адаптации – это первая встреча педагога-психолога с мамой и малышом. Эта встреча проходит в кабинете психолога. Для его составления получить информацию можно из двух источников: прямой контакт с ребенком и анкетирование родителей. При взаимодействии с ребенком учитываются его возрастные и психологические особенности. Используются приемы предметной игровой деятельности, так как в этом возрасте она является ведущим видом деятельности. Вторым источником получения информации о ребенке для составления прогноза адаптации является анкетирование родителей по определению наличия навыков у детей, облегчающих адаптационный период. Также на этой встрече заполняется Согласие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педагога-психолога с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38713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0"/>
            <a:ext cx="9243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70" y="116632"/>
            <a:ext cx="89644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 педагог-психолог проводит по запросу родителей в любое время а также на базе Консультативного пункта в детском саду.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 консультаций: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Особенности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развития детей третьего 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Живу по расписанию» (организация режима ребенка в домашних условиях в адаптационный период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Сенсорное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воспитание и развитие малыша раннего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играю целый день, мне играть совсем не лень!» (практикум для родителей по овладению методами руководства детской игрой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меня игрушки есть, все их мне не перечесть»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игрушки в жизни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Где моя большая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ложка» Значение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рационального питания в жизни детей раннего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Самодиагностика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родителей: «Какой я родитель».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семейного воспитания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Сначала было слово». Основные показатели развития речи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и3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Сильные смелые, здоровые,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умелые» Значение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двигательной активности детей 2-3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Вместе весело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шагать» Практикум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родителей о способах организации условий для формирования у детей познавательных интересов в кругу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Странная привычка». Вредные привычки у детей; профилактика и способы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устранения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Энурез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Слово НЕТ». Как научить ребенка раннего возраста правильно реагировать на слово «нельзя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Капризуля». Что делать если малыш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капризничает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ребенок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16) 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параметры неправильного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17) Кризис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 другие – по запросу.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0"/>
            <a:ext cx="9181074" cy="68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640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педагогами на подготовительном этапе</a:t>
            </a:r>
          </a:p>
          <a:p>
            <a:pPr marL="457200" indent="-457200"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Педсовет с участием старшего воспитателя, педагога-психолога и воспитателями групп раннего возраста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педсовете педагог-психолог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по адаптации ребенка раннего возраста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ДОО. Анализируется «Прогноз адаптации» каждого ребенка. Составляется план работы в группе семейной адаптации «В детский сад вместе с мамой». Планируется дальнейшая работа с детьми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родителями. Педагог-психолог дает рекомендации воспитателям по подготовке группы к новому учебному году.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Тематические консультации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воспитателей групп раннего возраста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педагог-психолог проводит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Темы консультаций: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по адаптации ребенка раннего возраста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художественного слова в практике работы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раннего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marL="342900" indent="-342900">
              <a:buAutoNum type="arabicPeriod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делать при агрессивном поведении малышей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 другие по запросу.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3165</Words>
  <Application>Microsoft Office PowerPoint</Application>
  <PresentationFormat>Экран (4:3)</PresentationFormat>
  <Paragraphs>291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2019-05-19T15:14:29Z</dcterms:created>
  <dcterms:modified xsi:type="dcterms:W3CDTF">2022-11-16T20:20:34Z</dcterms:modified>
</cp:coreProperties>
</file>